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7" r:id="rId6"/>
    <p:sldId id="268" r:id="rId7"/>
    <p:sldId id="271" r:id="rId8"/>
    <p:sldId id="272" r:id="rId9"/>
    <p:sldId id="273" r:id="rId10"/>
    <p:sldId id="269" r:id="rId11"/>
    <p:sldId id="270" r:id="rId12"/>
    <p:sldId id="27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BBC6-BB16-4AD1-AFE0-8241063CE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1DB38-4927-4BF6-80B8-DEF4CC76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0A40-264D-43C8-AC16-CB6360B4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90AF-345B-4213-9D3C-342217DB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B3AC5-A7FF-4A7D-8B14-D3BD9D0F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242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B13C-AF27-4C73-B5C7-A17C4BAA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BFE9C-55D6-4792-800B-3F4115A06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F0751-F06D-404D-8D0D-755A34D4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39C90-D83B-4DA6-A296-581F0F97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6B5B2-6656-4F0C-BA4F-93F897E3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6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7F853-E2FB-44E2-8ADB-A34BE0084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1062-23C6-4425-AE46-8DCD5802B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51415-E446-4D79-A258-8A689BFB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020C9-D81F-4FAC-A07A-A1BFD5BE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8188-D51F-46B1-BD02-7145F25E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77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3384-9EAC-435B-8C0E-8324D67B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F4FE-1F37-4682-9840-89EE363D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5C729-760A-4C20-926F-AEBF0752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1BE2-9EBF-4D54-AEC4-7BBADA34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4A81-76EE-4365-BBD8-D1B5B02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36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0F9D-08E3-4635-89D0-F3A5D1E2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EDE9-120C-4ED5-BEA6-B9A738B23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A15F1-A26E-4A0F-88FD-7F85A971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380A-DEE2-4C34-A25D-7822DDFE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EDB0-94B5-4A68-AFDC-F9A6C19D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142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7D9-0FDC-45BD-8D6A-F3896FC2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6E93-95E2-49BC-A0AF-A6436EB60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47C7B-D1F0-4C98-A437-24230F837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C55E1-67B9-496B-80ED-F32F8B9C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6AB72-D29C-4074-A921-8F5AF91D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07945-564F-4976-8020-DDDFFC75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66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3B-5DA6-43E1-B61E-A38BE69B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7CCC2-47E1-4C6E-BC1D-F5D7E98A3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CFAC2-5515-461C-ACC1-50FA19941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0DD2C-5118-4663-81E8-6321A236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8CB10-09E3-400C-9521-7D80E572A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990D5-BBD2-483F-B620-6EBCC911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8C4C-86EF-4D4A-869C-4EB1663B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3ADFD-4F7B-4189-8053-A484659D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03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47DE-1EFE-42BD-8D3C-B251214A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55234-4627-4E54-98CB-345B20C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A0A18-0BEC-4E4B-9D1F-F443C1CF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F22E-B078-4240-BE8B-DD150E81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420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F1EF9-4518-4376-8AC3-71A64F96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DB30F-9CCA-4CB8-BDF7-3FD2EA64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4E60D-C318-4907-AD3D-895F3C0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451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1FC2-E111-427A-9649-4314B074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B7ACC-5206-4DE6-B043-3F697C97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0DAF3-94E5-4835-A3FA-A90E6C9B7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CC055-56A0-4A23-A744-F8512CB2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F3058-0A30-49C2-BA39-C2627C56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5978-E6E2-45AA-AD08-885C2CD5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949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6662-F181-4F28-B1F7-30FFFB8F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8CCDA-8654-491F-A23F-12C510C86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36953-858C-4E7C-90E8-210BC1CBF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9A49F-350F-406D-B767-6D7DFE92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1C89B-24FE-4A5C-8535-D96962B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A3ED-C70D-4CD5-848C-F8D89E69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03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7EE7C-F6EE-4504-A94E-5EBE3795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BF618-7940-47E8-8D79-219072AB0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4739-7DD0-48F2-B51C-23C649EAD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04777-96F6-42C7-A602-D43144E74624}" type="datetimeFigureOut">
              <a:rPr lang="en-ID" smtClean="0"/>
              <a:t>14/04/2023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B516-607D-4D99-ADC3-0DF2A35CA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01063-27B2-4DA9-A719-CB9251664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00DB-911A-41C9-8C1F-A2FA6C253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409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770D0-58DA-454D-912F-76019C6C7F82}"/>
              </a:ext>
            </a:extLst>
          </p:cNvPr>
          <p:cNvSpPr txBox="1"/>
          <p:nvPr/>
        </p:nvSpPr>
        <p:spPr>
          <a:xfrm>
            <a:off x="3048000" y="1334686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6000" dirty="0"/>
              <a:t>Final Project</a:t>
            </a:r>
            <a:br>
              <a:rPr lang="en-ID" sz="6000" dirty="0"/>
            </a:br>
            <a:r>
              <a:rPr lang="en-ID" sz="6000" dirty="0"/>
              <a:t>Faisal Muhammad MEKelas2</a:t>
            </a:r>
            <a:br>
              <a:rPr lang="en-ID" sz="6000" dirty="0"/>
            </a:br>
            <a:r>
              <a:rPr lang="en-ID" sz="6000" dirty="0"/>
              <a:t>1955651840-389 </a:t>
            </a:r>
          </a:p>
        </p:txBody>
      </p:sp>
    </p:spTree>
    <p:extLst>
      <p:ext uri="{BB962C8B-B14F-4D97-AF65-F5344CB8AC3E}">
        <p14:creationId xmlns:p14="http://schemas.microsoft.com/office/powerpoint/2010/main" val="112695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Bermain</a:t>
            </a:r>
            <a:r>
              <a:rPr lang="en-ID" sz="8000" dirty="0">
                <a:solidFill>
                  <a:srgbClr val="FF0000"/>
                </a:solidFill>
              </a:rPr>
              <a:t> Game Offline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19279-DF7A-43FA-A785-97030CE8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1" y="890016"/>
            <a:ext cx="73152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00481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2 </a:t>
            </a:r>
            <a:r>
              <a:rPr lang="en-US" sz="4000" dirty="0" err="1"/>
              <a:t>opsi</a:t>
            </a:r>
            <a:r>
              <a:rPr lang="en-US" sz="4000" dirty="0"/>
              <a:t> </a:t>
            </a:r>
            <a:r>
              <a:rPr lang="en-US" sz="4000" dirty="0" err="1"/>
              <a:t>yaitu</a:t>
            </a:r>
            <a:r>
              <a:rPr lang="en-US" sz="4000" dirty="0"/>
              <a:t> game Offline </a:t>
            </a:r>
            <a:r>
              <a:rPr lang="en-US" sz="4000" dirty="0" err="1"/>
              <a:t>yaitu</a:t>
            </a:r>
            <a:r>
              <a:rPr lang="en-US" sz="4000" dirty="0"/>
              <a:t> Tank Dan </a:t>
            </a:r>
            <a:r>
              <a:rPr lang="en-US" sz="4000" dirty="0" err="1"/>
              <a:t>Pesawat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669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Bermain</a:t>
            </a:r>
            <a:r>
              <a:rPr lang="en-ID" sz="8000" dirty="0">
                <a:solidFill>
                  <a:srgbClr val="FF0000"/>
                </a:solidFill>
              </a:rPr>
              <a:t> Game Offline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2 Game Offline </a:t>
            </a:r>
            <a:r>
              <a:rPr lang="en-US" sz="4000" dirty="0" err="1"/>
              <a:t>yaitu</a:t>
            </a:r>
            <a:r>
              <a:rPr lang="en-US" sz="4000" dirty="0"/>
              <a:t> Tank dan </a:t>
            </a:r>
            <a:r>
              <a:rPr lang="en-US" sz="4000" dirty="0" err="1"/>
              <a:t>Pesawat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2E3E-645D-461D-AA7E-AC270779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861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1ADB3-E7CE-422D-95BF-44F9D693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1861"/>
            <a:ext cx="6096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4C914-190C-4F2A-AA8D-A3602FD3D7CA}"/>
              </a:ext>
            </a:extLst>
          </p:cNvPr>
          <p:cNvSpPr txBox="1"/>
          <p:nvPr/>
        </p:nvSpPr>
        <p:spPr>
          <a:xfrm flipH="1">
            <a:off x="2389632" y="4650873"/>
            <a:ext cx="131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Tank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67D1A-D6FB-4DA6-8C9A-BCDDB20423FB}"/>
              </a:ext>
            </a:extLst>
          </p:cNvPr>
          <p:cNvSpPr txBox="1"/>
          <p:nvPr/>
        </p:nvSpPr>
        <p:spPr>
          <a:xfrm flipH="1">
            <a:off x="8144256" y="4650873"/>
            <a:ext cx="1999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Pesawat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22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Menuju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  <a:r>
              <a:rPr lang="en-ID" sz="8000" dirty="0" err="1">
                <a:solidFill>
                  <a:srgbClr val="FF0000"/>
                </a:solidFill>
              </a:rPr>
              <a:t>Mozila</a:t>
            </a:r>
            <a:r>
              <a:rPr lang="en-ID" sz="8000" dirty="0">
                <a:solidFill>
                  <a:srgbClr val="FF0000"/>
                </a:solidFill>
              </a:rPr>
              <a:t> Hubs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4 </a:t>
            </a:r>
            <a:r>
              <a:rPr lang="en-US" sz="4000" dirty="0" err="1"/>
              <a:t>tampilan</a:t>
            </a:r>
            <a:r>
              <a:rPr lang="en-US" sz="4000" dirty="0"/>
              <a:t> Ketika </a:t>
            </a:r>
            <a:r>
              <a:rPr lang="en-US" sz="4000" dirty="0" err="1"/>
              <a:t>mengunjungi</a:t>
            </a:r>
            <a:r>
              <a:rPr lang="en-US" sz="4000" dirty="0"/>
              <a:t> </a:t>
            </a:r>
            <a:r>
              <a:rPr lang="en-US" sz="4000" dirty="0" err="1"/>
              <a:t>Mozila</a:t>
            </a:r>
            <a:r>
              <a:rPr lang="en-US" sz="4000" dirty="0"/>
              <a:t> Hubs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80F04-4AE6-485E-9061-C0FB8A95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47" y="3480049"/>
            <a:ext cx="3580521" cy="2014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31BF6-D406-450A-8BB4-FE525ED1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55" y="3482017"/>
            <a:ext cx="3580521" cy="2014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27CD8-70C4-413C-B064-BC9F0EFCA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47" y="1021393"/>
            <a:ext cx="3580521" cy="2014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A4745-640A-457D-ACA4-87324805A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55" y="1027906"/>
            <a:ext cx="3538889" cy="19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7047-DBE3-4BF0-B7E2-8B4FD616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 err="1">
                <a:solidFill>
                  <a:srgbClr val="FF0000"/>
                </a:solidFill>
              </a:rPr>
              <a:t>Terima</a:t>
            </a:r>
            <a:r>
              <a:rPr lang="en-US" sz="8800" b="1" dirty="0">
                <a:solidFill>
                  <a:srgbClr val="FF0000"/>
                </a:solidFill>
              </a:rPr>
              <a:t> Kasih &amp; Salam</a:t>
            </a:r>
            <a:endParaRPr lang="en-ID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11DAC4-584A-4108-8088-149B94E90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58B38-1C54-49F5-8080-0F5A6C38D2B0}"/>
              </a:ext>
            </a:extLst>
          </p:cNvPr>
          <p:cNvSpPr txBox="1"/>
          <p:nvPr/>
        </p:nvSpPr>
        <p:spPr>
          <a:xfrm>
            <a:off x="368968" y="131528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Konsep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  <a:r>
              <a:rPr lang="en-ID" sz="8000" dirty="0" err="1">
                <a:solidFill>
                  <a:srgbClr val="FF0000"/>
                </a:solidFill>
              </a:rPr>
              <a:t>Horor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E8CCBD-44A1-4047-889F-62A68E626E92}"/>
              </a:ext>
            </a:extLst>
          </p:cNvPr>
          <p:cNvSpPr/>
          <p:nvPr/>
        </p:nvSpPr>
        <p:spPr>
          <a:xfrm>
            <a:off x="163629" y="2387065"/>
            <a:ext cx="11800573" cy="216568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9A5A-FCCD-4EFC-ADB7-FD2F87425F7B}"/>
              </a:ext>
            </a:extLst>
          </p:cNvPr>
          <p:cNvSpPr txBox="1"/>
          <p:nvPr/>
        </p:nvSpPr>
        <p:spPr>
          <a:xfrm>
            <a:off x="290362" y="2459504"/>
            <a:ext cx="11611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0000"/>
                </a:solidFill>
              </a:rPr>
              <a:t>Mengenali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Objek</a:t>
            </a:r>
            <a:r>
              <a:rPr lang="en-US" sz="3000" dirty="0">
                <a:solidFill>
                  <a:srgbClr val="FF0000"/>
                </a:solidFill>
              </a:rPr>
              <a:t> Gambar </a:t>
            </a:r>
            <a:r>
              <a:rPr lang="en-US" sz="3000" dirty="0" err="1">
                <a:solidFill>
                  <a:srgbClr val="FF0000"/>
                </a:solidFill>
              </a:rPr>
              <a:t>Dengan</a:t>
            </a:r>
            <a:r>
              <a:rPr lang="en-US" sz="3000" dirty="0">
                <a:solidFill>
                  <a:srgbClr val="FF0000"/>
                </a:solidFill>
              </a:rPr>
              <a:t> AR Camera </a:t>
            </a:r>
            <a:r>
              <a:rPr lang="en-US" sz="3000" dirty="0" err="1">
                <a:solidFill>
                  <a:srgbClr val="FF0000"/>
                </a:solidFill>
              </a:rPr>
              <a:t>Kemudian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Muncul</a:t>
            </a:r>
            <a:r>
              <a:rPr lang="en-US" sz="3000" dirty="0">
                <a:solidFill>
                  <a:srgbClr val="FF0000"/>
                </a:solidFill>
              </a:rPr>
              <a:t>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0000"/>
                </a:solidFill>
              </a:rPr>
              <a:t>Bermain</a:t>
            </a:r>
            <a:r>
              <a:rPr lang="en-US" sz="3000" dirty="0">
                <a:solidFill>
                  <a:srgbClr val="FF0000"/>
                </a:solidFill>
              </a:rPr>
              <a:t> Game Online(unity) Dan Offline </a:t>
            </a:r>
            <a:r>
              <a:rPr lang="en-US" sz="3000" dirty="0" err="1">
                <a:solidFill>
                  <a:srgbClr val="FF0000"/>
                </a:solidFill>
              </a:rPr>
              <a:t>Berupa</a:t>
            </a:r>
            <a:r>
              <a:rPr lang="en-US" sz="3000" dirty="0">
                <a:solidFill>
                  <a:srgbClr val="FF0000"/>
                </a:solidFill>
              </a:rPr>
              <a:t> Game Tank Dan </a:t>
            </a:r>
            <a:r>
              <a:rPr lang="en-US" sz="3000" dirty="0" err="1">
                <a:solidFill>
                  <a:srgbClr val="FF0000"/>
                </a:solidFill>
              </a:rPr>
              <a:t>Pesawat</a:t>
            </a:r>
            <a:endParaRPr lang="en-US" sz="3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0000"/>
                </a:solidFill>
              </a:rPr>
              <a:t>Berkunjung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Ke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Mozila</a:t>
            </a:r>
            <a:r>
              <a:rPr lang="en-US" sz="3000" dirty="0">
                <a:solidFill>
                  <a:srgbClr val="FF0000"/>
                </a:solidFill>
              </a:rPr>
              <a:t> Hubs</a:t>
            </a:r>
            <a:endParaRPr lang="en-ID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11DAC4-584A-4108-8088-149B94E90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58B38-1C54-49F5-8080-0F5A6C38D2B0}"/>
              </a:ext>
            </a:extLst>
          </p:cNvPr>
          <p:cNvSpPr txBox="1"/>
          <p:nvPr/>
        </p:nvSpPr>
        <p:spPr>
          <a:xfrm>
            <a:off x="368968" y="131528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Konsep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  <a:r>
              <a:rPr lang="en-ID" sz="8000" dirty="0" err="1">
                <a:solidFill>
                  <a:srgbClr val="FF0000"/>
                </a:solidFill>
              </a:rPr>
              <a:t>Horor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E8CCBD-44A1-4047-889F-62A68E626E92}"/>
              </a:ext>
            </a:extLst>
          </p:cNvPr>
          <p:cNvSpPr/>
          <p:nvPr/>
        </p:nvSpPr>
        <p:spPr>
          <a:xfrm>
            <a:off x="163629" y="2387065"/>
            <a:ext cx="11800573" cy="216568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9A5A-FCCD-4EFC-ADB7-FD2F87425F7B}"/>
              </a:ext>
            </a:extLst>
          </p:cNvPr>
          <p:cNvSpPr txBox="1"/>
          <p:nvPr/>
        </p:nvSpPr>
        <p:spPr>
          <a:xfrm>
            <a:off x="2666999" y="2623134"/>
            <a:ext cx="6793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Yuk </a:t>
            </a:r>
            <a:r>
              <a:rPr lang="en-US" sz="8000" dirty="0" err="1">
                <a:solidFill>
                  <a:srgbClr val="FF0000"/>
                </a:solidFill>
              </a:rPr>
              <a:t>Demokan</a:t>
            </a:r>
            <a:r>
              <a:rPr lang="en-US" sz="8000" dirty="0">
                <a:solidFill>
                  <a:srgbClr val="FF0000"/>
                </a:solidFill>
              </a:rPr>
              <a:t>…</a:t>
            </a:r>
            <a:endParaRPr lang="en-ID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6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0C83-8540-499D-B172-A3163AE2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BC53E-FB58-4B2A-958A-F6583D7A8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71487"/>
            <a:ext cx="11353800" cy="6386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>
                <a:solidFill>
                  <a:srgbClr val="FF0000"/>
                </a:solidFill>
              </a:rPr>
              <a:t>Halaman Awal</a:t>
            </a:r>
          </a:p>
        </p:txBody>
      </p:sp>
    </p:spTree>
    <p:extLst>
      <p:ext uri="{BB962C8B-B14F-4D97-AF65-F5344CB8AC3E}">
        <p14:creationId xmlns:p14="http://schemas.microsoft.com/office/powerpoint/2010/main" val="90584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0C83-8540-499D-B172-A3163AE2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M</a:t>
            </a:r>
            <a:r>
              <a:rPr lang="en-ID" sz="8000" dirty="0" err="1">
                <a:solidFill>
                  <a:srgbClr val="FF0000"/>
                </a:solidFill>
              </a:rPr>
              <a:t>enu</a:t>
            </a:r>
            <a:r>
              <a:rPr lang="en-ID" sz="8000" dirty="0">
                <a:solidFill>
                  <a:srgbClr val="FF0000"/>
                </a:solidFill>
              </a:rPr>
              <a:t> Project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8CD3A7-D334-4A35-B511-F7BDA497A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12192000" cy="5830093"/>
          </a:xfrm>
        </p:spPr>
      </p:pic>
    </p:spTree>
    <p:extLst>
      <p:ext uri="{BB962C8B-B14F-4D97-AF65-F5344CB8AC3E}">
        <p14:creationId xmlns:p14="http://schemas.microsoft.com/office/powerpoint/2010/main" val="239227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0C83-8540-499D-B172-A3163AE2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1370062"/>
            <a:ext cx="11658600" cy="1325563"/>
          </a:xfrm>
        </p:spPr>
        <p:txBody>
          <a:bodyPr>
            <a:normAutofit/>
          </a:bodyPr>
          <a:lstStyle/>
          <a:p>
            <a:r>
              <a:rPr lang="en-US" dirty="0"/>
              <a:t>Pada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menScan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3D dan juga </a:t>
            </a:r>
            <a:r>
              <a:rPr lang="en-US" dirty="0" err="1"/>
              <a:t>keterangannya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Mengenali</a:t>
            </a:r>
            <a:r>
              <a:rPr lang="en-ID" sz="8000" dirty="0">
                <a:solidFill>
                  <a:srgbClr val="FF0000"/>
                </a:solidFill>
              </a:rPr>
              <a:t> </a:t>
            </a:r>
            <a:r>
              <a:rPr lang="en-ID" sz="8000" dirty="0" err="1">
                <a:solidFill>
                  <a:srgbClr val="FF0000"/>
                </a:solidFill>
              </a:rPr>
              <a:t>Objek</a:t>
            </a:r>
            <a:r>
              <a:rPr lang="en-ID" sz="8000" dirty="0">
                <a:solidFill>
                  <a:srgbClr val="FF0000"/>
                </a:solidFill>
              </a:rPr>
              <a:t> Gambar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5CB903-11B8-4254-A0F4-2A6E2DCF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65" y="3397329"/>
            <a:ext cx="3620369" cy="18673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3A82B-84C1-49A8-B250-4C54FFF9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34" y="3397328"/>
            <a:ext cx="4706766" cy="1867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2EC54-5C3D-45F2-9453-2A377EA47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15809"/>
            <a:ext cx="3864864" cy="1867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726A8-BC63-4C07-8E59-25CAFB07CED9}"/>
              </a:ext>
            </a:extLst>
          </p:cNvPr>
          <p:cNvSpPr txBox="1"/>
          <p:nvPr/>
        </p:nvSpPr>
        <p:spPr>
          <a:xfrm flipH="1">
            <a:off x="1274065" y="5280225"/>
            <a:ext cx="131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Alien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1E7F-925F-4E62-AB02-157483ED0AC8}"/>
              </a:ext>
            </a:extLst>
          </p:cNvPr>
          <p:cNvSpPr txBox="1"/>
          <p:nvPr/>
        </p:nvSpPr>
        <p:spPr>
          <a:xfrm flipH="1">
            <a:off x="4555072" y="5210627"/>
            <a:ext cx="283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Frankenstein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62CCF-D691-4368-B3FF-892165B82BF6}"/>
              </a:ext>
            </a:extLst>
          </p:cNvPr>
          <p:cNvSpPr txBox="1"/>
          <p:nvPr/>
        </p:nvSpPr>
        <p:spPr>
          <a:xfrm flipH="1">
            <a:off x="8875940" y="5208239"/>
            <a:ext cx="192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Zombie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945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Bermain</a:t>
            </a:r>
            <a:r>
              <a:rPr lang="en-ID" sz="8000" dirty="0">
                <a:solidFill>
                  <a:srgbClr val="FF0000"/>
                </a:solidFill>
              </a:rPr>
              <a:t>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00481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2 </a:t>
            </a:r>
            <a:r>
              <a:rPr lang="en-US" sz="4000" dirty="0" err="1"/>
              <a:t>opsi</a:t>
            </a:r>
            <a:r>
              <a:rPr lang="en-US" sz="4000" dirty="0"/>
              <a:t> </a:t>
            </a:r>
            <a:r>
              <a:rPr lang="en-US" sz="4000" dirty="0" err="1"/>
              <a:t>yaitu</a:t>
            </a:r>
            <a:r>
              <a:rPr lang="en-US" sz="4000" dirty="0"/>
              <a:t> game online(Unity) dan juga game offline </a:t>
            </a:r>
            <a:r>
              <a:rPr lang="en-US" sz="4000" dirty="0" err="1"/>
              <a:t>berupa</a:t>
            </a:r>
            <a:r>
              <a:rPr lang="en-US" sz="4000" dirty="0"/>
              <a:t> </a:t>
            </a:r>
            <a:r>
              <a:rPr lang="en-US" sz="4000" dirty="0" err="1"/>
              <a:t>pesawat</a:t>
            </a:r>
            <a:r>
              <a:rPr lang="en-US" sz="4000" dirty="0"/>
              <a:t> dan Tank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FF4F2-021E-4124-9FBB-1FEB11C5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89001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0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Bermain</a:t>
            </a:r>
            <a:r>
              <a:rPr lang="en-ID" sz="8000" dirty="0">
                <a:solidFill>
                  <a:srgbClr val="FF0000"/>
                </a:solidFill>
              </a:rPr>
              <a:t> Game Online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00481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3 </a:t>
            </a:r>
            <a:r>
              <a:rPr lang="en-US" sz="4000" dirty="0" err="1"/>
              <a:t>opsi</a:t>
            </a:r>
            <a:r>
              <a:rPr lang="en-US" sz="4000" dirty="0"/>
              <a:t> </a:t>
            </a:r>
            <a:r>
              <a:rPr lang="en-US" sz="4000" dirty="0" err="1"/>
              <a:t>yaitu</a:t>
            </a:r>
            <a:r>
              <a:rPr lang="en-US" sz="4000" dirty="0"/>
              <a:t> game online(Unity) </a:t>
            </a:r>
            <a:r>
              <a:rPr lang="en-US" sz="4000" dirty="0" err="1"/>
              <a:t>berupa</a:t>
            </a:r>
            <a:r>
              <a:rPr lang="en-US" sz="4000" dirty="0"/>
              <a:t> </a:t>
            </a:r>
            <a:r>
              <a:rPr lang="en-US" sz="4000" dirty="0" err="1"/>
              <a:t>Belajar</a:t>
            </a:r>
            <a:r>
              <a:rPr lang="en-US" sz="4000" dirty="0"/>
              <a:t> Lego, </a:t>
            </a:r>
            <a:r>
              <a:rPr lang="en-US" sz="4000" dirty="0" err="1"/>
              <a:t>Tembakan</a:t>
            </a:r>
            <a:r>
              <a:rPr lang="en-US" sz="4000" dirty="0"/>
              <a:t> dan Jelly Jump.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ECE3F-91A5-4430-8403-065CB7471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87" y="958596"/>
            <a:ext cx="719328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723D2C-F76E-4113-8A65-7352D49355DB}"/>
              </a:ext>
            </a:extLst>
          </p:cNvPr>
          <p:cNvSpPr txBox="1"/>
          <p:nvPr/>
        </p:nvSpPr>
        <p:spPr>
          <a:xfrm>
            <a:off x="0" y="-295533"/>
            <a:ext cx="11454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0" dirty="0" err="1">
                <a:solidFill>
                  <a:srgbClr val="FF0000"/>
                </a:solidFill>
              </a:rPr>
              <a:t>Bermain</a:t>
            </a:r>
            <a:r>
              <a:rPr lang="en-ID" sz="8000" dirty="0">
                <a:solidFill>
                  <a:srgbClr val="FF0000"/>
                </a:solidFill>
              </a:rPr>
              <a:t>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821F-2871-4985-A441-7CA510095D63}"/>
              </a:ext>
            </a:extLst>
          </p:cNvPr>
          <p:cNvSpPr txBox="1"/>
          <p:nvPr/>
        </p:nvSpPr>
        <p:spPr>
          <a:xfrm flipH="1">
            <a:off x="0" y="500481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Pada menu </a:t>
            </a:r>
            <a:r>
              <a:rPr lang="en-US" sz="4000" dirty="0" err="1"/>
              <a:t>ini</a:t>
            </a:r>
            <a:r>
              <a:rPr lang="en-US" sz="4000" dirty="0"/>
              <a:t> </a:t>
            </a:r>
            <a:r>
              <a:rPr lang="en-US" sz="4000" dirty="0" err="1"/>
              <a:t>ditampilkan</a:t>
            </a:r>
            <a:r>
              <a:rPr lang="en-US" sz="4000" dirty="0"/>
              <a:t> 3 </a:t>
            </a:r>
            <a:r>
              <a:rPr lang="en-US" sz="4000" dirty="0" err="1"/>
              <a:t>tampilan</a:t>
            </a:r>
            <a:r>
              <a:rPr lang="en-US" sz="4000" dirty="0"/>
              <a:t> Game </a:t>
            </a:r>
            <a:r>
              <a:rPr lang="en-US" sz="4000" dirty="0" err="1"/>
              <a:t>yaiyu</a:t>
            </a:r>
            <a:r>
              <a:rPr lang="en-US" sz="4000" dirty="0"/>
              <a:t> Lego, </a:t>
            </a:r>
            <a:r>
              <a:rPr lang="en-US" sz="4000" dirty="0" err="1"/>
              <a:t>Tembakan</a:t>
            </a:r>
            <a:r>
              <a:rPr lang="en-US" sz="4000" dirty="0"/>
              <a:t> dan Jelly jump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A3051-7A81-4FAA-98EA-1D380D15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0" y="1572767"/>
            <a:ext cx="4141890" cy="2329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A52B5-6DC5-43B7-8788-521EEA0A3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17" y="1572767"/>
            <a:ext cx="4141893" cy="2329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A7FBD-8266-460C-A08B-9C08FF012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767"/>
            <a:ext cx="4141893" cy="2329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20129-B12F-46AB-A24A-DB710B8EFD54}"/>
              </a:ext>
            </a:extLst>
          </p:cNvPr>
          <p:cNvSpPr txBox="1"/>
          <p:nvPr/>
        </p:nvSpPr>
        <p:spPr>
          <a:xfrm flipH="1">
            <a:off x="1412577" y="3902581"/>
            <a:ext cx="131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Lego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BAC04-E85D-41D0-8B21-236DFA39A015}"/>
              </a:ext>
            </a:extLst>
          </p:cNvPr>
          <p:cNvSpPr txBox="1"/>
          <p:nvPr/>
        </p:nvSpPr>
        <p:spPr>
          <a:xfrm flipH="1">
            <a:off x="4793997" y="3779591"/>
            <a:ext cx="237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Tembakan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EBDED-63B9-495F-9C40-B7527EF2729B}"/>
              </a:ext>
            </a:extLst>
          </p:cNvPr>
          <p:cNvSpPr txBox="1"/>
          <p:nvPr/>
        </p:nvSpPr>
        <p:spPr>
          <a:xfrm flipH="1">
            <a:off x="8980679" y="3902581"/>
            <a:ext cx="2280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Jelly Jump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108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181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Pada menu ini kita menScan gambar kemudian tampil objek 3D dan juga keterangannya.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 &amp; Salam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SiFaisal</dc:creator>
  <cp:lastModifiedBy>SiFaisal</cp:lastModifiedBy>
  <cp:revision>2</cp:revision>
  <dcterms:created xsi:type="dcterms:W3CDTF">2023-04-13T09:05:15Z</dcterms:created>
  <dcterms:modified xsi:type="dcterms:W3CDTF">2023-04-14T16:18:56Z</dcterms:modified>
</cp:coreProperties>
</file>